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2" r:id="rId3"/>
    <p:sldId id="257" r:id="rId4"/>
    <p:sldId id="264" r:id="rId5"/>
    <p:sldId id="258" r:id="rId6"/>
    <p:sldId id="263" r:id="rId7"/>
    <p:sldId id="259" r:id="rId8"/>
    <p:sldId id="266" r:id="rId9"/>
    <p:sldId id="265" r:id="rId10"/>
    <p:sldId id="267" r:id="rId11"/>
    <p:sldId id="268" r:id="rId12"/>
    <p:sldId id="269" r:id="rId13"/>
    <p:sldId id="260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00080"/>
    <a:srgbClr val="660033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4705" autoAdjust="0"/>
  </p:normalViewPr>
  <p:slideViewPr>
    <p:cSldViewPr>
      <p:cViewPr varScale="1">
        <p:scale>
          <a:sx n="83" d="100"/>
          <a:sy n="83" d="100"/>
        </p:scale>
        <p:origin x="-99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B8EE1C-51B6-42F0-A79C-AE5714DC53F1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71C8D7-4D7E-416C-9F01-6AD19F37A0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80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1C8D7-4D7E-416C-9F01-6AD19F37A0B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217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967E1-F0DC-4AA5-8C14-B2F663604482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9C42-136C-4E10-82C1-C6EAD6B6F2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35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967E1-F0DC-4AA5-8C14-B2F663604482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9C42-136C-4E10-82C1-C6EAD6B6F2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48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967E1-F0DC-4AA5-8C14-B2F663604482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9C42-136C-4E10-82C1-C6EAD6B6F2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52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967E1-F0DC-4AA5-8C14-B2F663604482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9C42-136C-4E10-82C1-C6EAD6B6F2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67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967E1-F0DC-4AA5-8C14-B2F663604482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9C42-136C-4E10-82C1-C6EAD6B6F2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81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967E1-F0DC-4AA5-8C14-B2F663604482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9C42-136C-4E10-82C1-C6EAD6B6F2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37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967E1-F0DC-4AA5-8C14-B2F663604482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9C42-136C-4E10-82C1-C6EAD6B6F2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55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967E1-F0DC-4AA5-8C14-B2F663604482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9C42-136C-4E10-82C1-C6EAD6B6F2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38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967E1-F0DC-4AA5-8C14-B2F663604482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9C42-136C-4E10-82C1-C6EAD6B6F2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8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967E1-F0DC-4AA5-8C14-B2F663604482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9C42-136C-4E10-82C1-C6EAD6B6F2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0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967E1-F0DC-4AA5-8C14-B2F663604482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9C42-136C-4E10-82C1-C6EAD6B6F2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50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967E1-F0DC-4AA5-8C14-B2F663604482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39C42-136C-4E10-82C1-C6EAD6B6F2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4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28" y="71154"/>
            <a:ext cx="9149892" cy="68535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32750" y="1130579"/>
            <a:ext cx="54726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Малые зимние</a:t>
            </a:r>
            <a:r>
              <a:rPr lang="ru-RU" sz="4400" b="1" dirty="0" smtClean="0">
                <a:solidFill>
                  <a:srgbClr val="800080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ru-RU" sz="4400" b="1" dirty="0" smtClean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Олимпийские игры </a:t>
            </a:r>
            <a:endParaRPr lang="ru-RU" sz="4400" b="1" dirty="0"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94992" y="6237312"/>
            <a:ext cx="3833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МДОУ детский сад № 5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Филиал №1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р.п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Земетчино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Минус - Гимн Олимпийских игр в Соч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3150" y="40050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5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3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" y="24006"/>
            <a:ext cx="9136278" cy="68638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11760" y="260648"/>
            <a:ext cx="4587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Награждение участников соревнований.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user\Desktop\Детсад\фото\фото олимпиада\IMG_79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8" y="673344"/>
            <a:ext cx="4699071" cy="313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Детсад\фото\фото олимпиада\IMG_79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965" y="3455907"/>
            <a:ext cx="4896035" cy="326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10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0" y="9564"/>
            <a:ext cx="9144000" cy="6869602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3997" y="20926944"/>
            <a:ext cx="16252138" cy="12855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9564"/>
            <a:ext cx="7344816" cy="6792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898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1602"/>
            <a:ext cx="9144000" cy="6869602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3997" y="20926944"/>
            <a:ext cx="16252138" cy="12855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C:\Users\user\Desktop\Детсад\фото\фото олимпиада\IMG_79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39092"/>
            <a:ext cx="7452320" cy="496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85"/>
            <a:ext cx="9167567" cy="68404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64326" y="1340768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486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Детсад\39079520_w640_h640_ds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99392"/>
            <a:ext cx="9309156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95736" y="13407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123728" y="1196752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Цель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формировать у дошкольников представление об Олимпийских играх современности как части общественной культуры.  </a:t>
            </a:r>
          </a:p>
        </p:txBody>
      </p:sp>
    </p:spTree>
    <p:extLst>
      <p:ext uri="{BB962C8B-B14F-4D97-AF65-F5344CB8AC3E}">
        <p14:creationId xmlns:p14="http://schemas.microsoft.com/office/powerpoint/2010/main" val="63115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66"/>
            <a:ext cx="9144000" cy="6858000"/>
          </a:xfrm>
        </p:spPr>
      </p:pic>
      <p:sp>
        <p:nvSpPr>
          <p:cNvPr id="8" name="TextBox 7"/>
          <p:cNvSpPr txBox="1"/>
          <p:nvPr/>
        </p:nvSpPr>
        <p:spPr>
          <a:xfrm>
            <a:off x="1907704" y="1803588"/>
            <a:ext cx="655272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поддержать интерес детей к различным видам спорта;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приобщить детей к здоровому образу жизни;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-способствовать физическому развитию детей, их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силе, быстроте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ловкости;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чувство гордости за спортивные достижения нашей страны России, за победы на Олимпиадах;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закрепить знания детей о символах и ритуалах Олимпийских игр;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приучать к соблюдению данного слова (клятвы);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укреплять доброжелательные отношения между взрослыми и детьми;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способствовать развитию у детей соревновательных качеств , чувства взаимовыручки, поддержки;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активизировать словарь детей: символ, факел, клятва, девиз, эмблема, талисман.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51920" y="1268760"/>
            <a:ext cx="908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8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cut/>
      </p:transition>
    </mc:Choice>
    <mc:Fallback xmlns="">
      <p:transition advClick="0" advTm="8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3728" y="476672"/>
            <a:ext cx="1373113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худ. литературы;</a:t>
            </a: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разучивание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 стихов и песенок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спортивную тематику;</a:t>
            </a: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видеоматериалов, где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представлены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элементы  </a:t>
            </a: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олимпийских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 – шествие спортсменов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поднятия флага, соревнования;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интерактивная игра «Виды спорта»;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беседы о спорте;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подготовленные эмблемы, лозунга, плаката;</a:t>
            </a: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придумать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разучить с детьми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 и девиз команды.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55776" y="116632"/>
            <a:ext cx="2810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Предварительная работа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9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cut/>
      </p:transition>
    </mc:Choice>
    <mc:Fallback xmlns="">
      <p:transition advClick="0" advTm="7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92"/>
            <a:ext cx="9180512" cy="68970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63688" y="764704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915816" y="44624"/>
            <a:ext cx="336983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радостный, красивый,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Лучше не было и нет,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от всех детей счастливых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Олимпиаде – наш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Привет!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esktop\Детсад\фото\фото олимпиада\DSCN47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28800"/>
            <a:ext cx="6012160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26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" y="0"/>
            <a:ext cx="9136278" cy="68638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7704" y="404664"/>
            <a:ext cx="4972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соревнованиях приняли участие две команды: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Лыжники   и  Бегуны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user\Desktop\Детсад\картинки\бегуны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980728"/>
            <a:ext cx="2028919" cy="162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Детсад\картинки\лыжники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030749"/>
            <a:ext cx="1872208" cy="158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894" y="2708920"/>
            <a:ext cx="6342037" cy="3622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54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" y="-22981"/>
            <a:ext cx="9136278" cy="68638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15816" y="140439"/>
            <a:ext cx="27045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Есть, ребята,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Интересная игра!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 на лыжи становитесь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быстрее всех неситесь!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5089040" cy="295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550" y="4005065"/>
            <a:ext cx="5175414" cy="2835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24128" y="2062589"/>
            <a:ext cx="1929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Эстафета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«Лыжные гонки»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60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" y="-5802"/>
            <a:ext cx="9136278" cy="68638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43808" y="116632"/>
            <a:ext cx="29808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Сани летом кто готовит,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финишу придет скорей,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у нас такой вид спорта,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Называется бобслей!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010" y="3545632"/>
            <a:ext cx="5496751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5" y="1392887"/>
            <a:ext cx="5297793" cy="3018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52120" y="1772816"/>
            <a:ext cx="20168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Эстафета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«Бобслей двойки»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89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" y="-5802"/>
            <a:ext cx="9136278" cy="6863802"/>
          </a:xfrm>
          <a:prstGeom prst="rect">
            <a:avLst/>
          </a:prstGeom>
        </p:spPr>
      </p:pic>
      <p:pic>
        <p:nvPicPr>
          <p:cNvPr id="5123" name="Picture 3" descr="C:\Users\user\Desktop\Детсад\фото\фото олимпиада\DSCN47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78" y="476673"/>
            <a:ext cx="5287608" cy="396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42842" y="35332"/>
            <a:ext cx="2946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Эстафета «Хоккей с мячом»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C:\Users\user\Desktop\Детсад\фото\фото олимпиада\IMG_79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3" y="3281942"/>
            <a:ext cx="5364088" cy="357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89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</TotalTime>
  <Words>306</Words>
  <Application>Microsoft Office PowerPoint</Application>
  <PresentationFormat>Экран (4:3)</PresentationFormat>
  <Paragraphs>51</Paragraphs>
  <Slides>13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21</cp:revision>
  <dcterms:created xsi:type="dcterms:W3CDTF">2017-02-05T12:33:00Z</dcterms:created>
  <dcterms:modified xsi:type="dcterms:W3CDTF">2017-02-08T07:51:43Z</dcterms:modified>
</cp:coreProperties>
</file>